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1" r:id="rId7"/>
    <p:sldId id="264" r:id="rId8"/>
    <p:sldId id="260" r:id="rId9"/>
    <p:sldId id="266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9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273FA4-3A7D-420A-8864-85F4CC9BF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6462043-DFA8-4261-B570-73DCB405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56856C-789A-4DF5-8963-84E085C4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4F03FE-F2AB-4021-A822-11F5BBB70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62B42F-6E49-44C8-B5D5-42CE2313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11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9D919-A6AA-405E-9FD9-171F78F9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8D661C-0E8F-4AE3-BD51-C5EBCA64D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78F2BA-81EE-4B8B-B6B0-6074A058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2C669E-D324-44E9-94A9-4E0C2809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2E6075-60AD-4F28-AE68-5C75CAD4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57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EFB0659-AA96-46CA-9AAD-007F429D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681BDC3-951E-4537-A4D5-EFEBE8F5A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FEF816-0707-4B72-9191-4E157F15B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392E73-6C44-4A82-976D-DA6D4972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BD291E-EA6A-4991-B0DD-747AE229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32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DEED60-079B-4135-9741-ACCCF370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CC51A-2BB3-4308-B384-59655CE1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359E22-88D3-4295-A524-47F0CAE7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3850D7-8A57-4327-9F44-307B5A68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08E1B8-5499-497A-9DC6-63A0F837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65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2EB1D-2552-48B7-A324-D7A160B4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75DBF0-8C88-4BB4-8C89-486ED92E3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5E4C40-FE99-4FBF-AE18-AC680D5D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3F93BD-2B23-4D23-9DEA-569EB65F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C49E90-33D4-4C9B-B81E-FC47DDC2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949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D37401-76A5-4CEF-9E3B-F6AA9EAA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E89A69-3F58-4BB7-A75A-EE14BF1D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074ED3-516A-4C6E-BEE8-58783E10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A0EE79-01FC-4C77-977D-F9FB6C2A5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63B614-885F-4CFC-B8A8-89BDA8453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9E85BF-DE8E-4A95-BA27-5F25A024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78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3ED18B-E6E2-40FD-9B3F-59DBE40D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313C89-E647-4127-AE76-D3CD9456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8FB8E2-B94E-4FE0-B28B-DB11CF4C0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924FF3-8C41-4DA5-8B67-5E8A94C0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179EB9A-6F3D-4F27-9C5D-46021F8CC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F40D5C5-E795-4016-9C50-E05C6AD3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B037BAE-F45F-42C5-8FC2-A0CA5E57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1EE09D-134C-464E-86CA-E183E40F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21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6C97F-6FD4-48B8-A027-E9473187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ED44D0-00DC-47FE-9DF8-C7205447E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2BB0E1-2642-49E7-BC04-00B2F0EE0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A81996-1532-439F-9EED-BEB3A1DA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466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2BEF1D0-2F95-45A6-907C-4AF778EB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C72308B-851B-4A07-A913-80C450A8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D85547-1AFF-48FE-A0CE-A631A0B2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66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162B4-DDCF-494E-B8CC-0A05821A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E0EC87-50B5-4801-B37B-AADA87B4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D14E47-E1D6-49D5-9163-49B96CE4D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AC99ED-D27A-44F1-B8C1-99F06DB7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312CA9-A0B2-4A68-ADAB-1EE9E1F8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B4DF66-F438-40BE-991A-4F24F5F9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7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063DD-FCFB-4EEF-BEA6-FB5CA397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C0B79C6-27A1-43C8-A4EE-CBBD6F444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FAB3B6-2B17-49AA-A134-58316D37A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06E516-6E50-42E5-A7BF-960C4532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DE8029-A30F-4F4B-AF7B-D734660A3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98D6B1-55A3-4D39-AB07-25FAF61D4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41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F1173C9-76D7-4849-AAE1-33B8393E9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22BF7F-4893-4510-AE97-04A4B0AC8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6984CB-1C7A-4125-98CE-BA919CDB7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24FBB-B3A5-4919-9CA8-34D7C22FD32C}" type="datetimeFigureOut">
              <a:rPr lang="en-GB" smtClean="0"/>
              <a:t>04/07/2023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EF65A-9E61-4D41-87DD-387AE51E9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B8B4B2-364A-420D-88E2-9AD4BC6CF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47013-44E7-4821-9A25-830281E842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04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09B9A0-8C4B-43B4-A87F-73B67C869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534" y="1207030"/>
            <a:ext cx="9144000" cy="2387600"/>
          </a:xfrm>
        </p:spPr>
        <p:txBody>
          <a:bodyPr/>
          <a:lstStyle/>
          <a:p>
            <a:r>
              <a:rPr lang="en-GB" b="1" dirty="0"/>
              <a:t>Let’s ggplot2 !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504FF-E753-44A6-8A2C-8A0DA4B3DA9B}"/>
              </a:ext>
            </a:extLst>
          </p:cNvPr>
          <p:cNvSpPr/>
          <p:nvPr/>
        </p:nvSpPr>
        <p:spPr>
          <a:xfrm>
            <a:off x="7840134" y="2744226"/>
            <a:ext cx="558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dirty="0">
                <a:effectLst/>
              </a:rPr>
              <a:t>🤟🏽</a:t>
            </a:r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55D974-E46B-4EEB-B314-D5E956EE6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653" y="6026368"/>
            <a:ext cx="977711" cy="7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2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D376F2-9473-43DA-BC72-A6EBCD7A6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1600200"/>
            <a:ext cx="8778240" cy="3657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0178BC7-7339-451C-B960-C672EB8EC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653" y="6026368"/>
            <a:ext cx="977711" cy="7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7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CD0AD2-FB76-4E34-BC0A-9C83189C3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06" y="729856"/>
            <a:ext cx="8609588" cy="57397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88E522D-8D40-4819-A65D-631428BF5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653" y="6026368"/>
            <a:ext cx="977711" cy="7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4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DE69EC0-9B5F-4572-B659-C88B5B5F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51" y="493989"/>
            <a:ext cx="10409953" cy="608630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0BB08C-F611-40C1-8EBB-E0EFFA4C0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653" y="6026368"/>
            <a:ext cx="977711" cy="7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3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D48A4B1-0CB6-451A-A029-0EE0DB6C3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03" y="1195625"/>
            <a:ext cx="8933497" cy="446674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A4BB8A8-4EA2-4AB2-A0D6-39A41BD4D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653" y="6026368"/>
            <a:ext cx="977711" cy="7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2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DBCBF4A-56AF-43F6-A8E0-CB9758AE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746" y="550561"/>
            <a:ext cx="5052800" cy="55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2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C66DF73-4047-4653-BAB4-E1BC9665E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09" y="953064"/>
            <a:ext cx="8008418" cy="49518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2266906-BE18-4EAD-AF6F-EF8AF0AF8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653" y="6026368"/>
            <a:ext cx="977711" cy="7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2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D67E83-9E26-462E-88CE-7D394BB9C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14" y="1350144"/>
            <a:ext cx="6725928" cy="41577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BC2AEEB-3C68-4D68-84A3-ECCD5215D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653" y="6026368"/>
            <a:ext cx="977711" cy="7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9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55E7E0A-A0CC-4BF6-B77C-CAF0ACEC0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73" y="671233"/>
            <a:ext cx="7168869" cy="573509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7AE7CD8-0C79-4FD7-825A-6A9B370F4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653" y="6026368"/>
            <a:ext cx="977711" cy="7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8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71569C-BE78-4501-9951-25A3D61A1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1661477"/>
            <a:ext cx="7176324" cy="381780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C1426A-7A0B-4E89-B1E1-58486DC67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653" y="6026368"/>
            <a:ext cx="977711" cy="7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24A3E5A-B048-4494-8F67-88F4E472B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77"/>
          <a:stretch/>
        </p:blipFill>
        <p:spPr>
          <a:xfrm>
            <a:off x="3170687" y="533089"/>
            <a:ext cx="5220753" cy="57918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D5048AD-783D-4C05-BBCD-966E898FA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653" y="6026368"/>
            <a:ext cx="977711" cy="7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0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015B2C0-8AE5-497C-ADA0-75DF1A18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59" y="865848"/>
            <a:ext cx="5768682" cy="51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842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</Words>
  <Application>Microsoft Office PowerPoint</Application>
  <PresentationFormat>Grand écran</PresentationFormat>
  <Paragraphs>2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Let’s ggplot2 !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ggplot</dc:title>
  <dc:creator>MORALES Antonio</dc:creator>
  <cp:lastModifiedBy>MORALES Antonio</cp:lastModifiedBy>
  <cp:revision>6</cp:revision>
  <dcterms:created xsi:type="dcterms:W3CDTF">2023-07-03T15:35:22Z</dcterms:created>
  <dcterms:modified xsi:type="dcterms:W3CDTF">2023-07-04T12:48:06Z</dcterms:modified>
</cp:coreProperties>
</file>